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06B6-B55B-41CD-8B15-BDF49088BBB8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24A0-4B42-4BA7-94E7-5DAC1B3EB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 «Детский сад Улыбка» ГБОУ СОШ с.Камышла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Презентация на тему: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 Правильное питание»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первой младшей группе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cdn.culture.ru/images/1b39ae59-8b04-50db-bf07-481e7db4cc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4320480" cy="2920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Правильное питание – это основа длительной и плодотворной жизни, залог здоровья, бодрости.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Здоровье детей невозможно обеспечить без рационального питания, которое является необходимым условием их гармоничного роста, физического и нервно-психического развития, устойчивости к действию инфекций и других неблагоприятных факторов внешней среды.</a:t>
            </a:r>
          </a:p>
          <a:p>
            <a:pPr marL="0" algn="ctr">
              <a:spcBef>
                <a:spcPts val="0"/>
              </a:spcBef>
            </a:pPr>
            <a:endParaRPr lang="ru-RU" dirty="0" smtClean="0"/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 Кроме того правильно организованное питание формирует у детей культурно-гигиенические навыки, полезные привычки, так называемое рациональное пищевое поведение,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dirty="0" smtClean="0"/>
              <a:t> закладывает основы культуры питания.</a:t>
            </a:r>
            <a:br>
              <a:rPr lang="ru-RU" dirty="0" smtClean="0"/>
            </a:br>
            <a:endParaRPr lang="ru-RU" dirty="0" smtClean="0">
              <a:solidFill>
                <a:srgbClr val="99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osh29.edubratsk.ru/d/razresh_pr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24936" cy="5721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мы готовимся к приему пищи: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культурно-гигиенических навыков;</a:t>
            </a:r>
          </a:p>
          <a:p>
            <a:pPr algn="ctr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обстановки спокойного общения, настраивающего детей на еду;</a:t>
            </a:r>
          </a:p>
          <a:p>
            <a:pPr algn="ctr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Сервировка стола;</a:t>
            </a:r>
          </a:p>
          <a:p>
            <a:endParaRPr lang="ru-RU" dirty="0"/>
          </a:p>
        </p:txBody>
      </p:sp>
      <p:pic>
        <p:nvPicPr>
          <p:cNvPr id="1028" name="Picture 4" descr="C:\Users\Домашний\Desktop\Новая папка (5)\IMG_20221205_082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84984"/>
            <a:ext cx="3377819" cy="3024336"/>
          </a:xfrm>
          <a:prstGeom prst="rect">
            <a:avLst/>
          </a:prstGeom>
          <a:noFill/>
        </p:spPr>
      </p:pic>
      <p:pic>
        <p:nvPicPr>
          <p:cNvPr id="1029" name="Picture 5" descr="C:\Users\Домашний\Desktop\Новая папка (3)\.trashed-1672758236-IMG_20221130_11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3240360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Формирование культурно-гигиенических навыков: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08025" y="1196975"/>
            <a:ext cx="8435975" cy="1800225"/>
          </a:xfrm>
        </p:spPr>
        <p:txBody>
          <a:bodyPr>
            <a:normAutofit/>
          </a:bodyPr>
          <a:lstStyle/>
          <a:p>
            <a:pPr lvl="1" algn="ctr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Мыть  руки  перед  едой с мылом;</a:t>
            </a:r>
          </a:p>
          <a:p>
            <a:pPr algn="ctr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Класть  пищу  в  рот  небольшими  кусочками  и  хорошо  ее  пережевывать;</a:t>
            </a:r>
          </a:p>
          <a:p>
            <a:pPr algn="ctr"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Рот  и  руки  вытирать  бумажной  салфеткой;</a:t>
            </a:r>
          </a:p>
          <a:p>
            <a:pPr algn="ctr">
              <a:buFontTx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Домашний\Desktop\IMG_20221212_09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256584" cy="3410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Вредно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полезно»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Домашний\Desktop\Новая папка (3)\IMG_20221129_163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398506" cy="2808312"/>
          </a:xfrm>
          <a:prstGeom prst="rect">
            <a:avLst/>
          </a:prstGeom>
          <a:noFill/>
        </p:spPr>
      </p:pic>
      <p:pic>
        <p:nvPicPr>
          <p:cNvPr id="16387" name="Picture 3" descr="C:\Users\Домашний\Desktop\Новая папка (3)\IMG_20221129_163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419872" cy="2808312"/>
          </a:xfrm>
          <a:prstGeom prst="rect">
            <a:avLst/>
          </a:prstGeom>
          <a:noFill/>
        </p:spPr>
      </p:pic>
      <p:pic>
        <p:nvPicPr>
          <p:cNvPr id="16388" name="Picture 4" descr="C:\Users\Домашний\Desktop\Новая папка (3)\IMG_20221129_164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3240360" cy="2593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«Съедобное несъедобное»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ашний\Desktop\Новая папка (5)\IMG_20221205_09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207804" cy="4248472"/>
          </a:xfrm>
          <a:prstGeom prst="rect">
            <a:avLst/>
          </a:prstGeom>
          <a:noFill/>
        </p:spPr>
      </p:pic>
      <p:pic>
        <p:nvPicPr>
          <p:cNvPr id="2051" name="Picture 3" descr="C:\Users\Домашний\Desktop\Новая папка (5)\IMG_20221205_090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55729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pPr algn="l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1080120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Муляжи овощей и фруктов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ашний\Desktop\IMG_20221207_075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880"/>
            <a:ext cx="4040188" cy="3816424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864096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Сюжетно ролевая игра»Магазин»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Домашний\Desktop\IMG_20221207_075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13365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«Здоровый образ жизни»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омашний\Desktop\IMG_20221212_091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Домашний\Desktop\IMG_20221212_091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2676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 «Детский сад Улыбка» ГБОУ СОШ с.Камышла  </vt:lpstr>
      <vt:lpstr>Правильное питание – это основа длительной и плодотворной жизни, залог здоровья, бодрости. </vt:lpstr>
      <vt:lpstr>Слайд 3</vt:lpstr>
      <vt:lpstr>Как мы готовимся к приему пищи:</vt:lpstr>
      <vt:lpstr>Формирование культурно-гигиенических навыков: </vt:lpstr>
      <vt:lpstr>Дидактическая игра: «Вредно и полезно» </vt:lpstr>
      <vt:lpstr>Дидактическая игра: «Съедобное несъедобное»</vt:lpstr>
      <vt:lpstr>Слайд 8</vt:lpstr>
      <vt:lpstr>Лэпбук «Здоровый образ жизни»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«Детский сад Улыбка» ГБОУ СОШ с.Камышла  </dc:title>
  <dc:creator>Домашний</dc:creator>
  <cp:lastModifiedBy>Домашний</cp:lastModifiedBy>
  <cp:revision>6</cp:revision>
  <dcterms:created xsi:type="dcterms:W3CDTF">2022-12-04T15:54:19Z</dcterms:created>
  <dcterms:modified xsi:type="dcterms:W3CDTF">2022-12-12T15:38:57Z</dcterms:modified>
</cp:coreProperties>
</file>