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9" r:id="rId5"/>
    <p:sldId id="263" r:id="rId6"/>
    <p:sldId id="268" r:id="rId7"/>
    <p:sldId id="266" r:id="rId8"/>
    <p:sldId id="265" r:id="rId9"/>
    <p:sldId id="264" r:id="rId10"/>
    <p:sldId id="267" r:id="rId11"/>
    <p:sldId id="281" r:id="rId12"/>
    <p:sldId id="280" r:id="rId13"/>
    <p:sldId id="273" r:id="rId14"/>
    <p:sldId id="279" r:id="rId15"/>
    <p:sldId id="276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183" y="3789040"/>
            <a:ext cx="8693047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шаг в приобщении детей дошкольного возраста к техническому творчеству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посредством конструктора «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Фанкласстик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877272"/>
            <a:ext cx="35058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Гаязова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Эльвира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Рамиловна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183" y="13202"/>
            <a:ext cx="8693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Улыбка»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осударственное бюджетное образовательное учреждение средней образовательной школы село Камышла, Самарской области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0012" y="140491"/>
            <a:ext cx="2812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1886" y="1643112"/>
            <a:ext cx="6768752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ентра конструирования расположены конструктор «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Фанкласстик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конструкторы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различной модификации (от простых кубиков, до конструкторов с программным обеспечением). Организация занятий с обязательным включением различных форм организации обучения, по разработанному алгоритму работы с конструкторским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материалом. В уголке созданы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кружковой работы   «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Планета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Фанкласстик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4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903993"/>
            <a:ext cx="7632848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20012" y="140491"/>
            <a:ext cx="2812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04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5674" y="1795943"/>
            <a:ext cx="5378806" cy="403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9664" y="1077015"/>
            <a:ext cx="5378806" cy="403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842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344" y="140491"/>
            <a:ext cx="8067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Знакомство с конструктором:</a:t>
            </a:r>
            <a:endParaRPr lang="ru-RU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88840"/>
            <a:ext cx="6552728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деталей конструктора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(терминологии).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навыка сборки деталей. «Найди такую же деталь» «Найди по описанию» «Чудесный мешочек» «Что изменилось?» «Чем похожи и чем отличаются?»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3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344" y="140491"/>
            <a:ext cx="8067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Знакомство с конструктором:</a:t>
            </a:r>
            <a:endParaRPr lang="ru-RU" sz="4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" y="971488"/>
            <a:ext cx="4294757" cy="322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90" y="3933056"/>
            <a:ext cx="3861792" cy="28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79" y="1052736"/>
            <a:ext cx="4406001" cy="330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52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0530" y="930605"/>
            <a:ext cx="3631459" cy="2723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003" y="3390607"/>
            <a:ext cx="3660243" cy="2745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6217" y="3377299"/>
            <a:ext cx="3695733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6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-108520" y="45696"/>
            <a:ext cx="9252520" cy="68589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7032" y="78383"/>
            <a:ext cx="86346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технического творчества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дошкольном возрасте позволяет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020" y="1432044"/>
            <a:ext cx="847344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Стимулировать интерес и любознательность.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способности к решению проблемных ситуаций — умению исследовать проблему, анализировать имеющиеся ресурсы, выдвигать идеи, планировать решения и реализовывать их.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технический, математический словари ребенка.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одарённых детей и обеспечить соответствующие условия для их технического развития.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Предоставляет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дополнительные возможности для создания ситуации успеха всем детям.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Имея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сформированное представление и интерес к технике 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робототехнике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дети смогут найти достойное применение своим знаниям и талантам на последующих ступенях обучения.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6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811709">
            <a:off x="611560" y="2967335"/>
            <a:ext cx="828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46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3287" y="188640"/>
            <a:ext cx="443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5650" y="1700808"/>
            <a:ext cx="5922404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Техническое творчество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детском саду представляет воспитанникам технологии 21 века.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развитию их коммуникативных способностей. Развивает навыки взаимодействия, самостоятельности при принятии решений.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Раскрывает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 творческий потенциал.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484784"/>
            <a:ext cx="58864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у детей дошкольного возраста первоначальных навыков и умений по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Фанкласстик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конструированию.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9908" y="188640"/>
            <a:ext cx="1869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4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5820" y="1268760"/>
            <a:ext cx="792088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к освоению навыков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технического творчества.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внимание, воображение, память, мышление, эстетический вкус, конструктивные навыки и умения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за счет работы с мелкими деталями конструкторов;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навыки математики и счета.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-Учить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как обращаться с деталями, названия и функции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каждой.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-Дать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детям понятие о фундаменте, о том какую важную роль играет прочная основа в конструкции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ответственность, дисциплину работы в команде, самостоятельность.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16632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0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1037" y="1628800"/>
            <a:ext cx="705678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реализуется в обязательной части основной общеобразовательной программы возрастная категория: с 3 до 4 лет. Различные виды конструирования включены в регламент образовательной работы детского сада. Реализуется в рамках образовательных областей по ФГОС. Наряду с традиционным деревянным конструктором, дети выполняют постройки из пластмассового конструктора. В совместной с педагогом деятельности малыши осваивают эталоны цвета, формы величины, развивают мелкую моторику.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6011" y="188639"/>
            <a:ext cx="69426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ЭТАПЫ ОСВОЕНИЯ 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ДЕТЬМИ  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к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онструктивной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ДЕЯТЕЛЬНОСТИ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44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167311"/>
            <a:ext cx="705678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реализуется в вариативной части основной общеобразовательной программы возрастная категория: с 5 до 6 лет «Конструирование с использованием информационно коммуникативных технологий» В образовательную деятельность по конструированию включены упражнения по освоению программы конструирования по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техническому творчеству.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не только закрепляют приобретенные навыки конструирования объемных моделей, но и знакомятся с уникальными возможностями моделирования построек в данной программе.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2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612845"/>
            <a:ext cx="734481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реализуется в вариативной части основной общеобразовательной программы возрастная категория: с 6 до 7 лет «Конструирование с использованием робототехники» На данном этапе преобладает познавательно – исследовательская деятельность дошкольников. Занятия конструированием, программированием, исследованиями, а также общение в процессе работы способствуют разностороннему развитию воспитанников. Интегрирование различных образовательных областей в рабочей программе «Робототехника в детском саду» открывает возможности для реализации новых компетенций дошкольников, овладения новыми навыками и расширения круга интересов.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4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7330" y="188640"/>
            <a:ext cx="599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и приемы: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68760"/>
            <a:ext cx="7920880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Наглядный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Рассматривание на занятиях готовых построек, демонстрация способов крепления, приемов подбора деталей по размеру, форме, цвету, способы удержания их в руке или на столе.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Информационно-рецептивный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Обследование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Фанкласстик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деталей, которое предполагает подключение различных анализаторов (зрительных и тактильных) для знакомства с формой, определения пространственных соотношений между ними (на, под, слева, справа. Совместная деятельность педагога и ребёнка.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Репродуктивный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Воспроизводство знаний и способов деятельности (форма: собирание моделей и конструкций по образцу, беседа, упражнения по аналогу)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4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0"/>
          <a:stretch/>
        </p:blipFill>
        <p:spPr>
          <a:xfrm>
            <a:off x="0" y="-1"/>
            <a:ext cx="9252520" cy="685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268760"/>
            <a:ext cx="7272808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Использование детьми на практике полученных знаний и увиденных приемов работы.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Словесный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Краткое описание и объяснение действий, сопровождение и демонстрация образцов, разных вариантов моделей.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Проблемный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Постановка проблемы и поиск решения. Творческое использование готовых заданий (предметов), самостоятельное их преобразование.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Использование сюжета игр для организации детской деятельности, персонажей для обыгрывания сюжета.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Частично-поисковый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решение проблемных задач с помощью педагога.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45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768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Admin1</cp:lastModifiedBy>
  <cp:revision>20</cp:revision>
  <dcterms:created xsi:type="dcterms:W3CDTF">2022-11-16T16:38:00Z</dcterms:created>
  <dcterms:modified xsi:type="dcterms:W3CDTF">2022-11-17T10:09:05Z</dcterms:modified>
</cp:coreProperties>
</file>