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1" r:id="rId5"/>
    <p:sldId id="262" r:id="rId6"/>
    <p:sldId id="263" r:id="rId7"/>
    <p:sldId id="264" r:id="rId8"/>
    <p:sldId id="258" r:id="rId9"/>
    <p:sldId id="259" r:id="rId10"/>
    <p:sldId id="265" r:id="rId11"/>
    <p:sldId id="266" r:id="rId12"/>
    <p:sldId id="26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6" d="100"/>
          <a:sy n="86" d="100"/>
        </p:scale>
        <p:origin x="-2334" y="-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thumbs.dreamstime.com/b/%D0%B8%D0%BD%D0%B6%D0%B5%D0%BD%D0%B5%D1%80%D1%8B-%D0%BD%D0%B0%D1%87%D0%B8%D0%BD%D0%B0%D1%8F-%D1%80%D0%B0%D0%B1%D0%BE%D1%87%D0%B8%D0%B9-%D0%BF-%D0%B0%D0%BD-953789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 «Детский сад Улыбка» ГБОУ СОШ с.Камышла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5852" y="1285860"/>
            <a:ext cx="621510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Старшая группа  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компенсирующей направленности «Звездочки»</a:t>
            </a:r>
          </a:p>
          <a:p>
            <a:pPr algn="ctr"/>
            <a:endParaRPr lang="ru-RU" dirty="0" smtClean="0">
              <a:solidFill>
                <a:srgbClr val="00B0F0"/>
              </a:solidFill>
            </a:endParaRPr>
          </a:p>
          <a:p>
            <a:pPr algn="ctr"/>
            <a:endParaRPr lang="ru-RU" sz="4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«Конструкторское бюро»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26" name="AutoShape 2" descr="https://www.shieldfire.com.ua/wp-content/uploads/2019/03/mis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s://phonoteka.org/uploads/posts/2021-05/1621665196_16-phonoteka_org-p-fon-dlya-prezentatsii-po-konstruirovaniyu-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6678" y="0"/>
            <a:ext cx="1357322" cy="12536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285728"/>
            <a:ext cx="4786322" cy="63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4282" y="357166"/>
            <a:ext cx="3286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Мягкий конструктор помогает детям закрепить знания о геометрических фигурах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1857364"/>
            <a:ext cx="29289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мягким конструктором можно как самостоятельно, так и коллективно. В первом случае ребята стимулируют мыслительные процессы и глазомер, во втором — формируют коммуникативные навыки.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928670"/>
            <a:ext cx="7524771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1214422"/>
            <a:ext cx="524332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71472" y="1071546"/>
            <a:ext cx="27146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Счетные палочки Кюизенера решают сразу несколько задач:</a:t>
            </a:r>
          </a:p>
          <a:p>
            <a:r>
              <a:rPr lang="ru-RU" dirty="0" smtClean="0"/>
              <a:t>изучение цифр и чисел в игровом формате;</a:t>
            </a:r>
          </a:p>
          <a:p>
            <a:r>
              <a:rPr lang="ru-RU" dirty="0" smtClean="0"/>
              <a:t>формирование представлений о цветах и размерах;</a:t>
            </a:r>
          </a:p>
          <a:p>
            <a:r>
              <a:rPr lang="ru-RU" dirty="0" smtClean="0"/>
              <a:t>стимулирование мелкой </a:t>
            </a:r>
            <a:r>
              <a:rPr lang="ru-RU" dirty="0" smtClean="0"/>
              <a:t>моторики.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14546" y="357166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Палочки Кюизенера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85860"/>
            <a:ext cx="5643570" cy="515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14282" y="1071546"/>
            <a:ext cx="264320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Развивающий конструктор Морф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 «ПРОектирование»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предназначен для сборки больших 2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3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моделей машин и животных, а также других объектов живой и неживой природы. Уникальный способ соединения деталей делает конструкции достаточно гибкими и поворотливыми, и не представляет никаких ограничений для фантазии ребенка.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3108" y="285728"/>
            <a:ext cx="5072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онструктор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Морф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 «ПРОектирование» 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928670"/>
            <a:ext cx="4179122" cy="55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00034" y="214290"/>
            <a:ext cx="7929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«ТИКО»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–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Трансформируемый Игровой Конструктор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Обучения.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428736"/>
            <a:ext cx="392905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Благодаря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данному конструктору легко запоминают не только плоскостные фигуры (треугольник, квадрат, прямоугольник, многоугольник, ромб, параллелограмм, трапеция, но и объемные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(куб, призма, пирамида)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 Также он дает возможность конструировать бесконечное множество фигур: от коврика, стула до космического корабля, что способствует более эффективной подготовке дошкольников к изучению систематического курса геометрии.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2201436">
            <a:off x="4907440" y="1926492"/>
            <a:ext cx="3824650" cy="2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320350">
            <a:off x="395992" y="2123181"/>
            <a:ext cx="3571868" cy="267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500166" y="214290"/>
            <a:ext cx="63579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Дары Фрёбеля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–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является эффективной технологией по развитию интеллектуальных, познавательных, игровых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способностей у детей 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через игровую деятельность.  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095615" y="1190610"/>
            <a:ext cx="6096043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71472" y="57148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Радуга «Кайе»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1214422"/>
            <a:ext cx="307183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настольно-печатная игра с карточками. Её можно было бы сравнить с пазлами, но в отличие от них эта игра многофункциональная, вариативная, с множеством правильных решений.  Многофункциональный набор можно использовать в качестве пасьянса, модульного и графического конструктора, графического трансформера, а также для создания мозаик, игры в детское домино и лото.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142984"/>
            <a:ext cx="7072362" cy="530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14546" y="285728"/>
            <a:ext cx="557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Головоломки для развития логического мышления с помощью счетных палочек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928670"/>
            <a:ext cx="607223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220</Words>
  <PresentationFormat>Экран (4:3)</PresentationFormat>
  <Paragraphs>22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СП «Детский сад Улыбка» ГБОУ СОШ с.Камышла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 «Детский сад Улыбка» ГБОУ СОШ с.Камышла</dc:title>
  <dc:creator>USER</dc:creator>
  <cp:lastModifiedBy>USER</cp:lastModifiedBy>
  <cp:revision>6</cp:revision>
  <dcterms:created xsi:type="dcterms:W3CDTF">2022-11-17T10:22:22Z</dcterms:created>
  <dcterms:modified xsi:type="dcterms:W3CDTF">2022-11-17T11:11:02Z</dcterms:modified>
</cp:coreProperties>
</file>