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3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9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0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3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63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5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19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5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1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7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9C80-A268-4F93-8BA3-F52F933E132A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FCA1-349D-41C1-8942-B0F722124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20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614054" y="332509"/>
            <a:ext cx="8963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Структурное подразделение «Детский сад Улыбка» государственного бюджетного общеобразовательного учреждения средней общеобразовательной школы с.Камышла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6834" y="1311350"/>
            <a:ext cx="817832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КОНСТРУКТОРСКОЕ БЮРО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«ФАНТАЗЁРЫ»</a:t>
            </a:r>
            <a:r>
              <a:rPr lang="ru-RU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</a:p>
          <a:p>
            <a:pPr algn="ctr"/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Старшая общеразвивающая </a:t>
            </a:r>
          </a:p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Группа «Пчёлки»</a:t>
            </a:r>
          </a:p>
          <a:p>
            <a:pPr algn="ctr"/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Камышла, 2022</a:t>
            </a:r>
          </a:p>
        </p:txBody>
      </p:sp>
    </p:spTree>
    <p:extLst>
      <p:ext uri="{BB962C8B-B14F-4D97-AF65-F5344CB8AC3E}">
        <p14:creationId xmlns:p14="http://schemas.microsoft.com/office/powerpoint/2010/main" val="310896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9" y="110835"/>
            <a:ext cx="4774929" cy="6359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7781" y="1205345"/>
            <a:ext cx="4862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Конструкторское бюро «Фантазёры» находится в доступном для детей месте, в свободном доступе. Дети выбирают для игры тот конструктор, который им по душе. </a:t>
            </a:r>
          </a:p>
          <a:p>
            <a:pPr algn="just"/>
            <a:r>
              <a:rPr lang="ru-RU" sz="2000" dirty="0" smtClean="0"/>
              <a:t>Конструкторское бюро создано для детей 5- 6 лет.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7843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01" y="1573326"/>
            <a:ext cx="1916497" cy="2555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" y="96982"/>
            <a:ext cx="6068290" cy="5666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1291" y="173435"/>
            <a:ext cx="3948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уголке конструирования дети строят различные конструкции из конструктора «</a:t>
            </a:r>
            <a:r>
              <a:rPr lang="en-US" sz="2000" b="1" dirty="0" err="1" smtClean="0"/>
              <a:t>Morphun</a:t>
            </a:r>
            <a:r>
              <a:rPr lang="ru-RU" sz="2000" b="1" dirty="0" smtClean="0"/>
              <a:t>»</a:t>
            </a:r>
            <a:r>
              <a:rPr lang="ru-RU" sz="2000" b="1" dirty="0"/>
              <a:t> </a:t>
            </a:r>
            <a:r>
              <a:rPr lang="en-US" sz="2000" b="1" dirty="0" smtClean="0"/>
              <a:t>Junior Construction Set b </a:t>
            </a:r>
            <a:r>
              <a:rPr lang="en-US" sz="2000" b="1" dirty="0" err="1" smtClean="0"/>
              <a:t>Cear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Phun</a:t>
            </a:r>
            <a:r>
              <a:rPr lang="en-US" sz="2000" b="1" dirty="0"/>
              <a:t>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1561523"/>
            <a:ext cx="1821442" cy="24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8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26" y="156977"/>
            <a:ext cx="4137240" cy="31065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7161" y="1310122"/>
            <a:ext cx="4137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Мягкий вязаный конструктор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0464"/>
            <a:ext cx="4084726" cy="30670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3079" y="4613956"/>
            <a:ext cx="2760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Деревянный </a:t>
            </a:r>
          </a:p>
          <a:p>
            <a:pPr algn="ctr"/>
            <a:r>
              <a:rPr lang="ru-RU" sz="2000" b="1" dirty="0" smtClean="0"/>
              <a:t>конструктор </a:t>
            </a:r>
          </a:p>
          <a:p>
            <a:pPr algn="ctr"/>
            <a:r>
              <a:rPr lang="ru-RU" sz="2000" b="1" dirty="0" smtClean="0"/>
              <a:t>«Томик»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4" y="719632"/>
            <a:ext cx="2638557" cy="1981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4" y="4211891"/>
            <a:ext cx="2495614" cy="18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" y="29545"/>
            <a:ext cx="12192001" cy="688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6" y="3287319"/>
            <a:ext cx="3562502" cy="3400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8145" y="3173216"/>
            <a:ext cx="2535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Конструктор «</a:t>
            </a:r>
            <a:r>
              <a:rPr lang="en-US" sz="2000" b="1" dirty="0" err="1" smtClean="0"/>
              <a:t>Dublo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2" y="207818"/>
            <a:ext cx="3366655" cy="2527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27" y="169442"/>
            <a:ext cx="3468872" cy="25662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9926" y="1267915"/>
            <a:ext cx="340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Конструктор «Присоски»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20" y="3828983"/>
            <a:ext cx="3771782" cy="283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7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" y="29545"/>
            <a:ext cx="12192001" cy="688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235046"/>
            <a:ext cx="4558146" cy="3422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22" y="176584"/>
            <a:ext cx="4636006" cy="34810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1709" y="4405745"/>
            <a:ext cx="2673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Конструктор «</a:t>
            </a:r>
            <a:r>
              <a:rPr lang="ru-RU" sz="2000" b="1" dirty="0" err="1" smtClean="0"/>
              <a:t>Лего</a:t>
            </a:r>
            <a:r>
              <a:rPr lang="ru-RU" sz="2000" b="1" dirty="0" smtClean="0"/>
              <a:t>» </a:t>
            </a:r>
          </a:p>
          <a:p>
            <a:r>
              <a:rPr lang="ru-RU" sz="2000" b="1" dirty="0" smtClean="0"/>
              <a:t>большого, среднего </a:t>
            </a:r>
          </a:p>
          <a:p>
            <a:r>
              <a:rPr lang="ru-RU" sz="2000" b="1" dirty="0" smtClean="0"/>
              <a:t>И мелкого размера.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4740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9" y="29545"/>
            <a:ext cx="12192001" cy="68871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3999" y="4727853"/>
            <a:ext cx="2105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Блоки </a:t>
            </a:r>
            <a:r>
              <a:rPr lang="ru-RU" sz="2000" b="1" dirty="0" err="1" smtClean="0"/>
              <a:t>Дьенеша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323" y="2219363"/>
            <a:ext cx="5106113" cy="43059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1" y="157672"/>
            <a:ext cx="5059438" cy="41233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60326" y="1149928"/>
            <a:ext cx="23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Палочки </a:t>
            </a:r>
            <a:r>
              <a:rPr lang="ru-RU" b="1" dirty="0" err="1" smtClean="0"/>
              <a:t>Кюзинера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30492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118</Words>
  <Application>Microsoft Office PowerPoint</Application>
  <PresentationFormat>Широкоэкранный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2022-11-17T09:08:19Z</dcterms:created>
  <dcterms:modified xsi:type="dcterms:W3CDTF">2022-11-17T10:31:39Z</dcterms:modified>
</cp:coreProperties>
</file>