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5" r:id="rId6"/>
    <p:sldId id="261" r:id="rId7"/>
    <p:sldId id="272" r:id="rId8"/>
    <p:sldId id="271" r:id="rId9"/>
    <p:sldId id="274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ru-RU" b="1" dirty="0" smtClean="0"/>
              <a:t>Разговор о правильном питании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8572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СП «Детский сад Улыбка» ГБОУ СОШ с.Камышла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28836"/>
            <a:ext cx="63579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Дидактические игры</a:t>
            </a:r>
          </a:p>
          <a:p>
            <a:pPr algn="ctr"/>
            <a:r>
              <a:rPr lang="ru-RU" sz="2200" b="1" dirty="0" smtClean="0"/>
              <a:t> </a:t>
            </a:r>
            <a:r>
              <a:rPr lang="ru-RU" sz="2200" b="1" dirty="0" smtClean="0"/>
              <a:t>для детей второй младшей группы</a:t>
            </a:r>
          </a:p>
          <a:p>
            <a:pPr algn="ctr"/>
            <a:endParaRPr lang="ru-RU" sz="2200" b="1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r>
              <a:rPr lang="ru-RU" b="1" dirty="0" smtClean="0"/>
              <a:t>Подготовила: </a:t>
            </a:r>
            <a:r>
              <a:rPr lang="ru-RU" b="1" dirty="0" err="1" smtClean="0"/>
              <a:t>Киямова</a:t>
            </a:r>
            <a:r>
              <a:rPr lang="ru-RU" b="1" dirty="0" smtClean="0"/>
              <a:t> Л.Р.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843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Материалы: картинки с изображением продуктов питания, картинки с изображением корзинок</a:t>
            </a:r>
            <a:endParaRPr lang="ru-RU" sz="3000" dirty="0"/>
          </a:p>
        </p:txBody>
      </p:sp>
      <p:pic>
        <p:nvPicPr>
          <p:cNvPr id="21506" name="Picture 2" descr="C:\Users\пк\Downloads\1668699356687.jpg"/>
          <p:cNvPicPr>
            <a:picLocks noChangeAspect="1" noChangeArrowheads="1"/>
          </p:cNvPicPr>
          <p:nvPr/>
        </p:nvPicPr>
        <p:blipFill>
          <a:blip r:embed="rId2"/>
          <a:srcRect l="19230" r="5769"/>
          <a:stretch>
            <a:fillRect/>
          </a:stretch>
        </p:blipFill>
        <p:spPr bwMode="auto">
          <a:xfrm rot="16200000">
            <a:off x="500021" y="1643063"/>
            <a:ext cx="3714776" cy="3714750"/>
          </a:xfrm>
          <a:prstGeom prst="rect">
            <a:avLst/>
          </a:prstGeom>
          <a:noFill/>
        </p:spPr>
      </p:pic>
      <p:pic>
        <p:nvPicPr>
          <p:cNvPr id="21507" name="Picture 3" descr="C:\Users\пк\Downloads\1668699356705.jpg"/>
          <p:cNvPicPr>
            <a:picLocks noChangeAspect="1" noChangeArrowheads="1"/>
          </p:cNvPicPr>
          <p:nvPr/>
        </p:nvPicPr>
        <p:blipFill>
          <a:blip r:embed="rId3"/>
          <a:srcRect l="19230" r="21635"/>
          <a:stretch>
            <a:fillRect/>
          </a:stretch>
        </p:blipFill>
        <p:spPr bwMode="auto">
          <a:xfrm rot="16200000">
            <a:off x="4893458" y="1250154"/>
            <a:ext cx="2928958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к\Downloads\1668699356705.jpg"/>
          <p:cNvPicPr>
            <a:picLocks noChangeAspect="1" noChangeArrowheads="1"/>
          </p:cNvPicPr>
          <p:nvPr/>
        </p:nvPicPr>
        <p:blipFill>
          <a:blip r:embed="rId2"/>
          <a:srcRect l="19230" r="21635"/>
          <a:stretch>
            <a:fillRect/>
          </a:stretch>
        </p:blipFill>
        <p:spPr bwMode="auto">
          <a:xfrm rot="16200000">
            <a:off x="3178946" y="2536038"/>
            <a:ext cx="2928958" cy="3714750"/>
          </a:xfrm>
          <a:prstGeom prst="rect">
            <a:avLst/>
          </a:prstGeom>
          <a:noFill/>
        </p:spPr>
      </p:pic>
      <p:pic>
        <p:nvPicPr>
          <p:cNvPr id="23554" name="Picture 2" descr="C:\Users\пк\Downloads\1668699356741.jpg"/>
          <p:cNvPicPr>
            <a:picLocks noChangeAspect="1" noChangeArrowheads="1"/>
          </p:cNvPicPr>
          <p:nvPr/>
        </p:nvPicPr>
        <p:blipFill>
          <a:blip r:embed="rId3"/>
          <a:srcRect b="22115"/>
          <a:stretch>
            <a:fillRect/>
          </a:stretch>
        </p:blipFill>
        <p:spPr bwMode="auto">
          <a:xfrm>
            <a:off x="1428728" y="285728"/>
            <a:ext cx="2682875" cy="2786082"/>
          </a:xfrm>
          <a:prstGeom prst="rect">
            <a:avLst/>
          </a:prstGeom>
          <a:noFill/>
        </p:spPr>
      </p:pic>
      <p:pic>
        <p:nvPicPr>
          <p:cNvPr id="23555" name="Picture 3" descr="C:\Users\пк\Downloads\1668699356723.jpg"/>
          <p:cNvPicPr>
            <a:picLocks noChangeAspect="1" noChangeArrowheads="1"/>
          </p:cNvPicPr>
          <p:nvPr/>
        </p:nvPicPr>
        <p:blipFill>
          <a:blip r:embed="rId4"/>
          <a:srcRect b="23557"/>
          <a:stretch>
            <a:fillRect/>
          </a:stretch>
        </p:blipFill>
        <p:spPr bwMode="auto">
          <a:xfrm>
            <a:off x="4857752" y="285728"/>
            <a:ext cx="2786056" cy="2839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36584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Цель: познакомить с понятиями «суп» и «компот», повторить с детьми названия овощей и фруктов, закрепить умение делить их на группы, развивать у детей мелкую моторику и координацию движений пальцев рук, воспитывать познавательный интерес и усидчивость. Развивать словарный запас, память, речь.</a:t>
            </a:r>
            <a:br>
              <a:rPr lang="ru-RU" sz="2000" b="1" dirty="0" smtClean="0"/>
            </a:br>
            <a:r>
              <a:rPr lang="ru-RU" sz="2000" b="1" dirty="0" smtClean="0"/>
              <a:t> </a:t>
            </a:r>
            <a:br>
              <a:rPr lang="ru-RU" sz="2000" b="1" dirty="0" smtClean="0"/>
            </a:br>
            <a:r>
              <a:rPr lang="ru-RU" sz="2000" b="1" dirty="0" smtClean="0"/>
              <a:t>Задачи: Обогащать словарный запас, развивать устную речь, мелкую моторику рук, память, мышление, внимание; Закреплять у детей знания об овощах и фруктах и ягодах, правильно их называть, классифицировать их и пользоваться обобщающими понятиями «овощи», «фрукты» или «ягоды»; Формировать представление об особенностях внешнего вида, о том где они растут;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00042"/>
            <a:ext cx="7215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Игра «Варим суп и компот»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xmlns="" val="4745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92696"/>
            <a:ext cx="8048764" cy="108305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000" b="1" dirty="0" smtClean="0"/>
              <a:t>Оборудование: макеты кастрюль «Суп» и «Компот», картинки овощей, фруктов и ягод.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714620"/>
            <a:ext cx="7097499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Рисунок 3" descr="Снимок экрана (301).png"/>
          <p:cNvPicPr>
            <a:picLocks noChangeAspect="1"/>
          </p:cNvPicPr>
          <p:nvPr/>
        </p:nvPicPr>
        <p:blipFill>
          <a:blip r:embed="rId2"/>
          <a:srcRect l="23438" t="13896" r="28124" b="29132"/>
          <a:stretch>
            <a:fillRect/>
          </a:stretch>
        </p:blipFill>
        <p:spPr>
          <a:xfrm>
            <a:off x="857224" y="1857364"/>
            <a:ext cx="3714776" cy="2456545"/>
          </a:xfrm>
          <a:prstGeom prst="rect">
            <a:avLst/>
          </a:prstGeom>
        </p:spPr>
      </p:pic>
      <p:pic>
        <p:nvPicPr>
          <p:cNvPr id="5" name="Рисунок 4" descr="Снимок экрана (300).png"/>
          <p:cNvPicPr>
            <a:picLocks noChangeAspect="1"/>
          </p:cNvPicPr>
          <p:nvPr/>
        </p:nvPicPr>
        <p:blipFill>
          <a:blip r:embed="rId3"/>
          <a:srcRect l="24219" t="19429" r="28125" b="24988"/>
          <a:stretch>
            <a:fillRect/>
          </a:stretch>
        </p:blipFill>
        <p:spPr>
          <a:xfrm>
            <a:off x="4572000" y="1928802"/>
            <a:ext cx="3704060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3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69"/>
            <a:ext cx="8286808" cy="147660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/>
              <a:t>Ход игры:</a:t>
            </a:r>
            <a:br>
              <a:rPr lang="ru-RU" sz="3000" b="1" dirty="0" smtClean="0"/>
            </a:br>
            <a:r>
              <a:rPr lang="ru-RU" sz="3000" b="1" dirty="0" smtClean="0"/>
              <a:t>Вариант 1: «Назови и расскажи»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413338"/>
            <a:ext cx="67866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Воспитатель выкладывает перед ребёнком макеты кастрюль «Суп» и «Компот», и размещает на них фрукты и овощи. Ребёнок должен назвать расположенные на кастрюле с названием «Суп» — овощи, на кастрюле с названием «Компот» — фрукты и ягоды.</a:t>
            </a:r>
            <a:endParaRPr lang="ru-RU" sz="25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99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Вариант 2: «Классификация «овощи, «фрукты» и «ягоды».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82341"/>
            <a:ext cx="821537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Воспитатель выкладывает перед ребёнком макеты кастрюль «Суп» и «Компот», рядом на столе произвольно лежат овощи, фрукты и ягоды.</a:t>
            </a:r>
          </a:p>
          <a:p>
            <a:pPr algn="just"/>
            <a:r>
              <a:rPr lang="ru-RU" sz="2500" b="1" dirty="0" smtClean="0"/>
              <a:t>Воспитатель просит ребёнка выбрать картинку плода, лежащую на столе, посмотреть, что на ней изображено, дать название плоду. Определить обобщающим понятием: «овощ», «фрукт» или «ягода». Положить плод в соответствующую кастрюльку. Что можно сварить из него? Компот или суп? (соответственно в компот идут фрукты и ягоды, а в суп — овощи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xmlns="" val="29044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490066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Вариант 3: «Что здесь лишнее?»</a:t>
            </a:r>
            <a:br>
              <a:rPr lang="ru-RU" sz="3000" b="1" dirty="0" smtClean="0"/>
            </a:br>
            <a:endParaRPr lang="ru-RU" sz="3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Воспитатель намеренно выкладывает на кастрюльку «Суп» с овощами один фрукт (два фрукта). Ребёнок должен найти лишний и доказать почему?</a:t>
            </a:r>
          </a:p>
          <a:p>
            <a:pPr algn="just"/>
            <a:r>
              <a:rPr lang="ru-RU" sz="2500" b="1" dirty="0" smtClean="0"/>
              <a:t>Аналогично проводится игра с кастрюлькой «Компот».</a:t>
            </a:r>
            <a:endParaRPr lang="ru-RU" sz="25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24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ownloads\1668699356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8604"/>
            <a:ext cx="1928813" cy="2571751"/>
          </a:xfrm>
          <a:prstGeom prst="rect">
            <a:avLst/>
          </a:prstGeom>
          <a:noFill/>
        </p:spPr>
      </p:pic>
      <p:pic>
        <p:nvPicPr>
          <p:cNvPr id="1028" name="Picture 4" descr="C:\Users\пк\Downloads\1668699356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2143127" cy="2857503"/>
          </a:xfrm>
          <a:prstGeom prst="rect">
            <a:avLst/>
          </a:prstGeom>
          <a:noFill/>
        </p:spPr>
      </p:pic>
      <p:pic>
        <p:nvPicPr>
          <p:cNvPr id="1029" name="Picture 5" descr="C:\Users\пк\Downloads\1668699356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8604"/>
            <a:ext cx="2214565" cy="2952753"/>
          </a:xfrm>
          <a:prstGeom prst="rect">
            <a:avLst/>
          </a:prstGeom>
          <a:noFill/>
        </p:spPr>
      </p:pic>
      <p:pic>
        <p:nvPicPr>
          <p:cNvPr id="1026" name="Picture 2" descr="C:\Users\пк\Downloads\1668699356669.jpg"/>
          <p:cNvPicPr>
            <a:picLocks noChangeAspect="1" noChangeArrowheads="1"/>
          </p:cNvPicPr>
          <p:nvPr/>
        </p:nvPicPr>
        <p:blipFill>
          <a:blip r:embed="rId5"/>
          <a:srcRect l="12500" r="35577"/>
          <a:stretch>
            <a:fillRect/>
          </a:stretch>
        </p:blipFill>
        <p:spPr bwMode="auto">
          <a:xfrm rot="5400000">
            <a:off x="3500417" y="2286005"/>
            <a:ext cx="2571768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Игра </a:t>
            </a:r>
            <a:r>
              <a:rPr lang="ru-RU" sz="3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«Полезная </a:t>
            </a:r>
            <a:r>
              <a:rPr lang="ru-RU" sz="3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вредная еда</a:t>
            </a:r>
            <a:r>
              <a:rPr lang="ru-RU" sz="3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857232"/>
            <a:ext cx="8215370" cy="432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0" tIns="47610" rIns="-1904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Способствовать формированию у детей представлений о роли правильного питания в жизни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Обучающие: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Напомнить детям о продуктах питания и о их значении для человека, закрепить представление детей о том, какая еда полезна, какая вредна для организма, формировать у детей представление о пользе тех или иных продуктов, для чего они нужны человеку.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Развивающие: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Развивать любознательность, умение выделять правила здорового питания, умение выделять полезные и вредные продукты.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Воспитательные: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Воспитывать у детей отношение к своему здоровью и здоровью окружающих. Воспитывать желание вести здоровый образ жизни, правильно питаться.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Полезная и вредная еда.</a:t>
            </a:r>
            <a:br>
              <a:rPr lang="ru-RU" sz="3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88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Оборудование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две корзины; предметные картинки с изображением продуктов питания (карточки с изображением полезной и вредной еды).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Детям раздают картинки с изображением различных продуктов питания. В одну корзину необходимо положить картинки с полезной едой, а в другой – с вредной, дети должны быть внимательны, в случае ошибки исправления не допускаются. Очень часто дети путают полезную еду с неполезной, когда видят столько неполезных вкусностей.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500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Разговор о правильном питании </vt:lpstr>
      <vt:lpstr>Цель: познакомить с понятиями «суп» и «компот», повторить с детьми названия овощей и фруктов, закрепить умение делить их на группы, развивать у детей мелкую моторику и координацию движений пальцев рук, воспитывать познавательный интерес и усидчивость. Развивать словарный запас, память, речь.   Задачи: Обогащать словарный запас, развивать устную речь, мелкую моторику рук, память, мышление, внимание; Закреплять у детей знания об овощах и фруктах и ягодах, правильно их называть, классифицировать их и пользоваться обобщающими понятиями «овощи», «фрукты» или «ягоды»; Формировать представление об особенностях внешнего вида, о том где они растут; </vt:lpstr>
      <vt:lpstr>Оборудование: макеты кастрюль «Суп» и «Компот», картинки овощей, фруктов и ягод.</vt:lpstr>
      <vt:lpstr>Ход игры: Вариант 1: «Назови и расскажи»</vt:lpstr>
      <vt:lpstr>Вариант 2: «Классификация «овощи, «фрукты» и «ягоды». </vt:lpstr>
      <vt:lpstr>Вариант 3: «Что здесь лишнее?» </vt:lpstr>
      <vt:lpstr>Слайд 7</vt:lpstr>
      <vt:lpstr>Игра «Полезная и вредная еда». </vt:lpstr>
      <vt:lpstr>Полезная и вредная еда. </vt:lpstr>
      <vt:lpstr>Материалы: картинки с изображением продуктов питания, картинки с изображением корзинок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старшей группе № 9</dc:title>
  <dc:creator>Зиля</dc:creator>
  <cp:lastModifiedBy>пк</cp:lastModifiedBy>
  <cp:revision>22</cp:revision>
  <dcterms:created xsi:type="dcterms:W3CDTF">2018-03-04T16:12:25Z</dcterms:created>
  <dcterms:modified xsi:type="dcterms:W3CDTF">2022-11-17T17:15:44Z</dcterms:modified>
</cp:coreProperties>
</file>