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865"/>
            <a:ext cx="9144000" cy="516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0183" y="13202"/>
            <a:ext cx="8693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Улыбка»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осударственное бюджетное образовательное учреждение средней образовательной школы село Камышла, Самарской области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98" y="2996952"/>
            <a:ext cx="6998774" cy="20621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3200" b="1" cap="none" spc="0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идактическая игра </a:t>
            </a:r>
            <a:endParaRPr lang="ru-RU" sz="3200" b="1" cap="none" spc="0" dirty="0" smtClean="0">
              <a:ln w="11430"/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дошкольного </a:t>
            </a:r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возраста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 5 лет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МЕНЮ»</a:t>
            </a:r>
            <a:r>
              <a:rPr lang="ru-RU" sz="3200" b="1" cap="none" spc="0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9995" y="60212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lvl="0" algn="r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Гаязова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Эльвира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Рамиловна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9010" y="244570"/>
            <a:ext cx="5839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Актуальность:</a:t>
            </a:r>
            <a:endParaRPr kumimoji="0" lang="ru-RU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9010" y="1340767"/>
            <a:ext cx="617915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 настоящее время возросла актуальность здорового образа жизни. Особое внимание уделяется правильному питанию, ведь именно оно одна из главных составляющих здорового образа жизни. Известно, что навыки здорового питания формируются с детства. Первые детские годы – то самое время, когда у ребёнка вырабатываются базовые предпочтения в еде, создаётся основа для его гармоничного развития. Питание представляет собой один из ключевых факторов, определяющих условия роста и развития. Для более эффективной работы с детьми дошкольного возраста было изготовлено  дидактическое пособие «Составь меню».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63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155679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Формировать у детей привычку к здоровому образу жизни посредством правильного, здорового питания. Формировать умение отбирать полезные продукты, готовые блюда и напитки и составлять из них меню на завтрак, обед, ужин. Закрепить умение обосновывать свой выбор.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9908" y="188640"/>
            <a:ext cx="186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Цель:</a:t>
            </a:r>
            <a:endParaRPr kumimoji="0" lang="ru-RU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3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1412776"/>
            <a:ext cx="5670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</a:rPr>
              <a:t>расширить кругозор детей о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полезных продуктах питания;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познакомить 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</a:rPr>
              <a:t>с витаминами и их значением для здоровья человека; </a:t>
            </a:r>
            <a:endParaRPr lang="ru-RU" sz="2800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воспитывать 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</a:rPr>
              <a:t>у дошкольников культуру питания; </a:t>
            </a:r>
            <a:endParaRPr lang="ru-RU" sz="2800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способствовать 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</a:rPr>
              <a:t>становлению основ здорового образа жизни.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60648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Задачи:</a:t>
            </a:r>
            <a:endParaRPr kumimoji="0" lang="ru-RU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3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4637" y="188639"/>
            <a:ext cx="5285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</a:rPr>
              <a:t>Оборудование</a:t>
            </a:r>
            <a:endParaRPr kumimoji="0" lang="ru-RU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85943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гровое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поле, состоящее из трех тарелок, символизирующих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0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завтрак», «обед», </a:t>
            </a:r>
            <a:r>
              <a:rPr lang="ru-RU" sz="20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ужин»;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карточки с иллюстрациями различных блюд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каша, чай, компот, кефир, салат, суп, борщ, овощи, фрукты, ягоды и т. д).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01606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3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4039" y="188639"/>
            <a:ext cx="80666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</a:rPr>
              <a:t>Ход игры имеет 2 варианта:</a:t>
            </a:r>
            <a:endParaRPr kumimoji="0" lang="ru-RU" sz="4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039" y="573359"/>
            <a:ext cx="825119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b="1" i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Первый 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вариант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предусматривает участие в игре от 3 до 6 детей. </a:t>
            </a:r>
            <a:endParaRPr lang="en-US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Воспитатель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показывает картинку с изображением любого приготовленного блюда, а дети по очереди определяют, в какой период времени его кушают: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завтрак, обед или ужин. Затем данная картинка кладется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на соответствующую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тарелку игрового поля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 Побеждает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тот, кто в ходе игры правильно соотносил картинки приготовленных блюд с тарелками, обозначающими прием пищи.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11624"/>
          <a:stretch/>
        </p:blipFill>
        <p:spPr>
          <a:xfrm>
            <a:off x="1592349" y="2836731"/>
            <a:ext cx="7412884" cy="4001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3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16216" y="350661"/>
            <a:ext cx="216024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lnSpc>
                <a:spcPct val="115000"/>
              </a:lnSpc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Второй 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вариант </a:t>
            </a:r>
            <a:endParaRPr lang="en-US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lvl="0" indent="228600">
              <a:lnSpc>
                <a:spcPct val="115000"/>
              </a:lnSpc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может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быть предложен ребенку в форме игровой ситуации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Составь меню на завтрак, обед и ужин самостоятельно».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4847206" cy="363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0628"/>
            <a:ext cx="4968552" cy="3726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16" y="980729"/>
            <a:ext cx="7836363" cy="5877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0816" y="208836"/>
            <a:ext cx="7713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МЕНЮ</a:t>
            </a:r>
            <a:r>
              <a:rPr kumimoji="0" lang="ru-RU" sz="3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</a:rPr>
              <a:t> на завтрак, обед и ужин ! </a:t>
            </a:r>
            <a:endParaRPr kumimoji="0" lang="ru-RU" sz="36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9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435200">
            <a:off x="1335726" y="1814178"/>
            <a:ext cx="7614081" cy="8937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248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2022-11-26T18:49:50Z</dcterms:created>
  <dcterms:modified xsi:type="dcterms:W3CDTF">2022-11-28T17:49:15Z</dcterms:modified>
</cp:coreProperties>
</file>