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B48AD-67E6-40E4-9B13-75071CB4787C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173A5-504D-4191-B9E7-C013D60E67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191B-03B0-4CAC-A2DB-4EB9DEBA35F6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78960-FA8E-422C-B269-83B0B9543E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uprostim.com/wp-content/uploads/2021/03/image115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714356"/>
            <a:ext cx="659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 «ДЕТСКИЙ САД  УЛЫБКА» ГБОУ СОШ с.КАМЫШЛА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2143116"/>
            <a:ext cx="5412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НОМИНАЦИЯ: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Изобразительное творчество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Мульт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Герой»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92906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Аппликация на липучках «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Мультяшки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5286388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: учитель –логопед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Мухаметзянова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А.Р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Воспитанница: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Нуримхаметова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Диляра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Д.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Рисунки из мультфильмо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75735"/>
            <a:ext cx="2200270" cy="2300936"/>
          </a:xfrm>
          <a:prstGeom prst="rect">
            <a:avLst/>
          </a:prstGeom>
          <a:noFill/>
        </p:spPr>
      </p:pic>
      <p:pic>
        <p:nvPicPr>
          <p:cNvPr id="20484" name="Picture 4" descr="Картинки персонажи - картинки, фото и рисунк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72008"/>
            <a:ext cx="280974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uprostim.com/wp-content/uploads/2021/03/image115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15" y="0"/>
            <a:ext cx="9156715" cy="6858000"/>
          </a:xfrm>
          <a:prstGeom prst="rect">
            <a:avLst/>
          </a:prstGeom>
          <a:noFill/>
        </p:spPr>
      </p:pic>
      <p:pic>
        <p:nvPicPr>
          <p:cNvPr id="1033" name="Picture 9" descr="C:\Users\Алеся\Desktop\IMG_20220523_20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uprostim.com/wp-content/uploads/2021/03/image115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Алеся\Desktop\IMG_20220523_200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4011886" cy="4714908"/>
          </a:xfrm>
          <a:prstGeom prst="rect">
            <a:avLst/>
          </a:prstGeom>
          <a:noFill/>
        </p:spPr>
      </p:pic>
      <p:pic>
        <p:nvPicPr>
          <p:cNvPr id="4100" name="Picture 4" descr="C:\Users\Алеся\Desktop\IMG_20220523_200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803" y="500042"/>
            <a:ext cx="4012444" cy="49292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00493" y="928670"/>
            <a:ext cx="34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РАСКРАШИВАНИЕ «</a:t>
            </a:r>
            <a:r>
              <a:rPr lang="ru-RU" b="1" dirty="0" err="1" smtClean="0">
                <a:solidFill>
                  <a:srgbClr val="002060"/>
                </a:solidFill>
              </a:rPr>
              <a:t>Мультгероя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uprostim.com/wp-content/uploads/2021/03/image115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56"/>
            <a:ext cx="47148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3" y="92867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Собираем аппликацию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мультгероя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деталей на липучке по соответствующему цвету.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8e0a84bc37174314814a6f79579b0a08.jpg 1 129 × 1 467 пикс Роспись по ткани, Д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357562"/>
            <a:ext cx="23431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uprostim.com/wp-content/uploads/2021/03/image115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Users\Алеся\Desktop\IMG_20220523_200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738171"/>
            <a:ext cx="3399735" cy="4532980"/>
          </a:xfrm>
          <a:prstGeom prst="rect">
            <a:avLst/>
          </a:prstGeom>
          <a:noFill/>
        </p:spPr>
      </p:pic>
      <p:pic>
        <p:nvPicPr>
          <p:cNvPr id="23556" name="Picture 4" descr="Малыши Луни Тюнз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643446"/>
            <a:ext cx="1547826" cy="1547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uprostim.com/wp-content/uploads/2021/03/image115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 descr="C:\Users\Алеся\Desktop\IMG_20220523_200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3"/>
            <a:ext cx="3230645" cy="2786082"/>
          </a:xfrm>
          <a:prstGeom prst="rect">
            <a:avLst/>
          </a:prstGeom>
          <a:noFill/>
        </p:spPr>
      </p:pic>
      <p:pic>
        <p:nvPicPr>
          <p:cNvPr id="22530" name="Picture 2" descr="C:\Users\Алеся\Desktop\IMG_20220523_200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14291"/>
            <a:ext cx="3428991" cy="2714643"/>
          </a:xfrm>
          <a:prstGeom prst="rect">
            <a:avLst/>
          </a:prstGeom>
          <a:noFill/>
        </p:spPr>
      </p:pic>
      <p:pic>
        <p:nvPicPr>
          <p:cNvPr id="22531" name="Picture 3" descr="C:\Users\Алеся\Desktop\IMG_20220523_200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143248"/>
            <a:ext cx="4225836" cy="3085280"/>
          </a:xfrm>
          <a:prstGeom prst="rect">
            <a:avLst/>
          </a:prstGeom>
          <a:noFill/>
        </p:spPr>
      </p:pic>
      <p:pic>
        <p:nvPicPr>
          <p:cNvPr id="22532" name="Picture 4" descr="C:\Users\Алеся\Desktop\IMG_20220523_200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143248"/>
            <a:ext cx="3314091" cy="3442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uprostim.com/wp-content/uploads/2021/03/image115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5" name="Picture 1" descr="C:\Users\Алеся\Desktop\IMG_20220523_200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2557265" cy="2714644"/>
          </a:xfrm>
          <a:prstGeom prst="rect">
            <a:avLst/>
          </a:prstGeom>
          <a:noFill/>
        </p:spPr>
      </p:pic>
      <p:pic>
        <p:nvPicPr>
          <p:cNvPr id="21507" name="Picture 3" descr="C:\Users\Алеся\Desktop\IMG_20220523_200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14290"/>
            <a:ext cx="2492555" cy="2697060"/>
          </a:xfrm>
          <a:prstGeom prst="rect">
            <a:avLst/>
          </a:prstGeom>
          <a:noFill/>
        </p:spPr>
      </p:pic>
      <p:pic>
        <p:nvPicPr>
          <p:cNvPr id="21508" name="Picture 4" descr="C:\Users\Алеся\Desktop\IMG_20220523_200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214686"/>
            <a:ext cx="2528274" cy="3371032"/>
          </a:xfrm>
          <a:prstGeom prst="rect">
            <a:avLst/>
          </a:prstGeom>
          <a:noFill/>
        </p:spPr>
      </p:pic>
      <p:pic>
        <p:nvPicPr>
          <p:cNvPr id="21510" name="Picture 6" descr="C:\Users\Алеся\Desktop\IMG_20220523_2003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071810"/>
            <a:ext cx="2506761" cy="334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uprostim.com/wp-content/uploads/2021/03/image115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Алеся\Desktop\IMG_20220523_200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4714908" cy="57388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9" y="1785926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такая интересная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аппликация- 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Мультяшки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у нас получилось !!!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Disney Микки Маус Мультики фото 1024x768 Мультфильмы, мультик, Дисней обои картинки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143380"/>
            <a:ext cx="3424233" cy="247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Алеся</dc:creator>
  <cp:lastModifiedBy>Алеся</cp:lastModifiedBy>
  <cp:revision>6</cp:revision>
  <dcterms:created xsi:type="dcterms:W3CDTF">2022-05-23T17:26:36Z</dcterms:created>
  <dcterms:modified xsi:type="dcterms:W3CDTF">2022-05-23T18:22:09Z</dcterms:modified>
</cp:coreProperties>
</file>