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3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8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4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4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3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0AD0-7DA1-433B-BDD4-7ECE07778244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35F6B-4761-4199-99FF-47E250577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9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507" y="255182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Улыбка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государственного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общеобразовательного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школы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с.Камышла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78" y="1244860"/>
            <a:ext cx="94586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Развивающая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предметно – пространственная</a:t>
            </a:r>
          </a:p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</a:t>
            </a:r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реда кабинета </a:t>
            </a:r>
          </a:p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педагога – психолога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105196" y="5004527"/>
            <a:ext cx="366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«Детский сад Улыбка»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с. Камышла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Мингазизова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 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7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9832" y="285997"/>
            <a:ext cx="6390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Кабинет психолога ДОУ  - своеобразное поле взаимодействия детского психолога с детьми разного возраста, их родителями и педагогами ДОУ, в центре которого сосредоточены интересы ребенка. Кабинет предназначен для оказания своевременной квалифицированной консультативной, психодиагностической, </a:t>
            </a:r>
            <a:r>
              <a:rPr lang="ru-RU" sz="2400" b="0" i="0" dirty="0" err="1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психокоррекционной</a:t>
            </a:r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помощи детям, родителям и педагогам по вопросам развития, обучения и воспитания.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2" y="3965943"/>
            <a:ext cx="4231744" cy="2565158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66627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84" y="315755"/>
            <a:ext cx="4430706" cy="328868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306" y="1040917"/>
            <a:ext cx="3170592" cy="514821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40388" y="407216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и дидактического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для осуществления коррекционно-развивающей работы с </a:t>
            </a:r>
            <a:r>
              <a:rPr lang="ru-RU" sz="2000" b="0" i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endParaRPr lang="ru-RU" sz="2000" b="0" i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организационно-методической деятельности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9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939" y="564652"/>
            <a:ext cx="8871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развития психических процессов и коррекции эмоциональной сферы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4" y="2013375"/>
            <a:ext cx="5893907" cy="247356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83" y="4588921"/>
            <a:ext cx="4450466" cy="210330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234" y="2220685"/>
            <a:ext cx="1979037" cy="1705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824" y="4745806"/>
            <a:ext cx="2677492" cy="17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395" y="563526"/>
            <a:ext cx="78040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и развивающий материал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03" y="1425300"/>
            <a:ext cx="1950889" cy="277392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91" y="2304877"/>
            <a:ext cx="2578832" cy="27373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22" y="1260024"/>
            <a:ext cx="3679671" cy="232314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297" y="4180340"/>
            <a:ext cx="3312991" cy="233378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5259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6817" y="393489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114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74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rufiya 2019</dc:creator>
  <cp:lastModifiedBy>rufiya 2019</cp:lastModifiedBy>
  <cp:revision>9</cp:revision>
  <dcterms:created xsi:type="dcterms:W3CDTF">2022-03-18T11:51:05Z</dcterms:created>
  <dcterms:modified xsi:type="dcterms:W3CDTF">2022-03-18T13:37:46Z</dcterms:modified>
</cp:coreProperties>
</file>