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5" r:id="rId4"/>
    <p:sldId id="256" r:id="rId5"/>
    <p:sldId id="263" r:id="rId6"/>
    <p:sldId id="264" r:id="rId7"/>
    <p:sldId id="259" r:id="rId8"/>
    <p:sldId id="266" r:id="rId9"/>
    <p:sldId id="260" r:id="rId10"/>
    <p:sldId id="267" r:id="rId11"/>
    <p:sldId id="269" r:id="rId12"/>
    <p:sldId id="268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B2F88D-E8DB-424F-BB41-3B5271D1CC38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32FAA5-00A3-4696-8B15-BF2D15110E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683918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Группа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«Звёздочки»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37" y="2438243"/>
            <a:ext cx="2736304" cy="24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3260" y="5517232"/>
            <a:ext cx="4984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 «Детский сад Улыбка»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1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27861" y="172524"/>
            <a:ext cx="28680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Сюжетно-ролевые игры</a:t>
            </a:r>
          </a:p>
        </p:txBody>
      </p:sp>
      <p:sp>
        <p:nvSpPr>
          <p:cNvPr id="11" name="AutoShape 2" descr="PHOTO-2022-03-18-15-21-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7" descr="C:\Users\Витька\Downloads\image-20-03-22-05-5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64704"/>
            <a:ext cx="2031777" cy="27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тька\Downloads\image-20-03-22-05-58-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764704"/>
            <a:ext cx="19442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Витька\Downloads\image-20-03-22-05-45-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3718401"/>
            <a:ext cx="1944216" cy="2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Витька\Downloads\image-20-03-22-05-45-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34563"/>
            <a:ext cx="1936824" cy="25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127093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19149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итька\Downloads\image-20-03-22-05-38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399"/>
            <a:ext cx="2699065" cy="20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Витька\Downloads\image-20-03-22-05-45-1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29"/>
            <a:ext cx="2585083" cy="193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итька\Downloads\image-20-03-22-05-45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1158"/>
            <a:ext cx="2699065" cy="20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Витька\Downloads\image-20-03-22-05-5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6" y="4274003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Витька\Downloads\image-20-03-22-05-45-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1025"/>
            <a:ext cx="2258400" cy="30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66691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589240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5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476672"/>
            <a:ext cx="345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безопасности (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ПДД)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6" descr="C:\Users\Витька\Downloads\PHOTO-2022-03-18-15-2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77" y="1052736"/>
            <a:ext cx="3811798" cy="50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8960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1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724016" cy="35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5073" y="332656"/>
            <a:ext cx="74286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</a:t>
            </a:r>
            <a:endParaRPr lang="ru-RU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художественно-эстетическое </a:t>
            </a:r>
            <a:r>
              <a:rPr lang="ru-RU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развитие</a:t>
            </a:r>
          </a:p>
        </p:txBody>
      </p:sp>
      <p:pic>
        <p:nvPicPr>
          <p:cNvPr id="7" name="Picture 5" descr="C:\Users\Витька\Downloads\image-20-03-22-05-50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2" y="1556792"/>
            <a:ext cx="307834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1" y="1412776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4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274"/>
            <a:ext cx="8640959" cy="49685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92782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0221" y="188640"/>
            <a:ext cx="64235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познавательного развития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318" y="1481730"/>
            <a:ext cx="2709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«Лаборатория»</a:t>
            </a:r>
          </a:p>
        </p:txBody>
      </p:sp>
      <p:pic>
        <p:nvPicPr>
          <p:cNvPr id="2059" name="Picture 11" descr="C:\Users\Витька\Downloads\image-20-03-22-05-45-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48" y="1260818"/>
            <a:ext cx="1913742" cy="25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Витька\Downloads\image-20-03-22-05-45-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48" y="4077072"/>
            <a:ext cx="1946160" cy="25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2283"/>
            <a:ext cx="23394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 descr="C:\Users\Витька\Downloads\image-20-03-22-05-45-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35" y="2132856"/>
            <a:ext cx="2368789" cy="31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14" y="5553236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ька\Downloads\image-20-03-22-05-43-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51470" y="3012530"/>
            <a:ext cx="2066764" cy="27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тька\Downloads\image-20-03-22-05-45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3455" y="284777"/>
            <a:ext cx="2160238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тька\Downloads\image-20-03-22-05-45-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7171" y="3471421"/>
            <a:ext cx="2138773" cy="190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Витька\Downloads\image-20-03-22-05-43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5186" y="-60536"/>
            <a:ext cx="1620178" cy="23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Витька\Downloads\image-20-03-22-05-43-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7" y="284777"/>
            <a:ext cx="2275174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Витька\Downloads\image-20-03-22-05-43-1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1"/>
            <a:ext cx="1604080" cy="21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6104" y="2132855"/>
            <a:ext cx="284244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Коллекция семян, бумаги, пуговиц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7" y="5661248"/>
            <a:ext cx="1728192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Литература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47789" y="2055910"/>
            <a:ext cx="26741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Карточки – схемы. </a:t>
            </a:r>
          </a:p>
          <a:p>
            <a:pPr algn="ctr"/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Карточки «Правила </a:t>
            </a:r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езопасности», </a:t>
            </a:r>
          </a:p>
          <a:p>
            <a:pPr algn="ctr"/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«Схемы для проведения опытов» </a:t>
            </a:r>
            <a:endParaRPr lang="ru-RU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291" y="5661248"/>
            <a:ext cx="268855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Картотека опытов и экспериментов.</a:t>
            </a:r>
          </a:p>
          <a:p>
            <a:pPr algn="ctr"/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Дневники наблюдений.</a:t>
            </a:r>
          </a:p>
          <a:p>
            <a:pPr algn="ctr"/>
            <a:r>
              <a:rPr lang="ru-RU" sz="11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Фиксация опытов</a:t>
            </a:r>
            <a:endParaRPr lang="ru-RU" sz="11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9854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940" y="104397"/>
            <a:ext cx="307167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занимательной </a:t>
            </a:r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математики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Витька\Downloads\image-20-03-22-05-41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7371" y="3714623"/>
            <a:ext cx="3102625" cy="232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тька\Downloads\image-20-03-22-05-41-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35671"/>
            <a:ext cx="2341508" cy="31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итька\Downloads\image-20-03-22-05-41-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73957" y="-118866"/>
            <a:ext cx="2444387" cy="30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Витька\Downloads\PHOTO-2022-03-18-15-20-57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3168416" cy="42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Витька\Downloads\PHOTO-2022-03-18-15-20-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58"/>
            <a:ext cx="1887297" cy="25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5" y="1412776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9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253877"/>
            <a:ext cx="43669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патриотического воспитания </a:t>
            </a:r>
          </a:p>
        </p:txBody>
      </p:sp>
      <p:pic>
        <p:nvPicPr>
          <p:cNvPr id="5122" name="Picture 2" descr="C:\Users\Витька\Downloads\image-20-03-22-05-50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32709" cy="44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тька\Downloads\image-20-03-22-05-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46" y="667307"/>
            <a:ext cx="3818459" cy="28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тька\Downloads\image-20-03-22-05-41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40204" y="3306783"/>
            <a:ext cx="2893537" cy="38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877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0236" y="260648"/>
            <a:ext cx="46442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технического конструирования </a:t>
            </a:r>
          </a:p>
        </p:txBody>
      </p:sp>
      <p:pic>
        <p:nvPicPr>
          <p:cNvPr id="6146" name="Picture 2" descr="C:\Users\Витька\Downloads\image-20-03-22-05-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1" y="4035402"/>
            <a:ext cx="1867457" cy="248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итька\Downloads\image-20-03-22-05-3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1" y="791116"/>
            <a:ext cx="4169215" cy="31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итька\Downloads\image-20-03-22-05-38-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8024" y="791119"/>
            <a:ext cx="2318524" cy="17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Витька\Downloads\image-20-03-22-05-38-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59" y="5040602"/>
            <a:ext cx="1965709" cy="14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Витька\Downloads\image-20-03-22-05-38-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61601"/>
            <a:ext cx="1937709" cy="14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Витька\Downloads\image-19-03-22-01-09-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84" y="5086626"/>
            <a:ext cx="1918289" cy="14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Витька\Downloads\image-19-03-22-01-09-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3"/>
            <a:ext cx="2318524" cy="17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52" y="1124744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5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88640"/>
            <a:ext cx="5514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речевого развития</a:t>
            </a:r>
          </a:p>
        </p:txBody>
      </p:sp>
      <p:pic>
        <p:nvPicPr>
          <p:cNvPr id="7170" name="Picture 2" descr="C:\Users\Витька\Downloads\PHOTO-2022-03-18-15-20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04890"/>
            <a:ext cx="4014447" cy="53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итька\Downloads\image-20-03-22-05-43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7" y="784326"/>
            <a:ext cx="4014448" cy="535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206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0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Витька\Downloads\image-20-03-22-05-43-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674299" cy="200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Витька\Downloads\image-20-03-22-05-43-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160"/>
            <a:ext cx="2612293" cy="19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Витька\Downloads\image-20-03-22-05-42-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4838"/>
            <a:ext cx="1609880" cy="21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Витька\Downloads\image-20-03-22-05-42-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8359" y="73573"/>
            <a:ext cx="1956953" cy="260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Витька\Downloads\image-20-03-22-05-42-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3446" y="3023153"/>
            <a:ext cx="2146506" cy="1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Витька\Downloads\image-20-03-22-05-42-4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953" y="2723832"/>
            <a:ext cx="1619822" cy="215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Витька\Downloads\image-20-03-22-05-42-9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52876" y="2468558"/>
            <a:ext cx="2042317" cy="26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Витька\Downloads\image-20-03-22-05-41-6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645" y="4815154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Витька\Downloads\image-20-03-22-05-38-7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7233" y="4815156"/>
            <a:ext cx="1620178" cy="21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Витька\Downloads\image-20-03-22-05-43-8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17" y="508518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" y="5499230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3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82" y="188640"/>
            <a:ext cx="84962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Центр </a:t>
            </a:r>
            <a:endParaRPr lang="ru-RU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социально-коммуникативного </a:t>
            </a:r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развития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196752"/>
            <a:ext cx="520687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Уголок природы, экологическое воспитание</a:t>
            </a:r>
          </a:p>
        </p:txBody>
      </p:sp>
      <p:pic>
        <p:nvPicPr>
          <p:cNvPr id="11266" name="Picture 2" descr="C:\Users\Витька\Downloads\image-20-03-22-05-43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63" y="4243398"/>
            <a:ext cx="2720073" cy="20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итька\Downloads\image-20-03-22-05-43-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918" y="4372960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Витька\Downloads\image-20-03-22-05-43-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79" y="1697498"/>
            <a:ext cx="1676669" cy="223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Витька\Downloads\PHOTO-2022-03-18-15-20-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9506"/>
            <a:ext cx="1622663" cy="21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Витька\Downloads\image-19-03-22-01-09-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93" y="176950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Витька\Downloads\image-19-03-22-01-09-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39" y="4601091"/>
            <a:ext cx="2235558" cy="16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lipartcraft.com/images/smile-clipart-star-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5374"/>
            <a:ext cx="87376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24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83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Витька</dc:creator>
  <cp:lastModifiedBy>Витька</cp:lastModifiedBy>
  <cp:revision>11</cp:revision>
  <dcterms:created xsi:type="dcterms:W3CDTF">2022-03-20T17:34:49Z</dcterms:created>
  <dcterms:modified xsi:type="dcterms:W3CDTF">2022-03-20T19:30:03Z</dcterms:modified>
</cp:coreProperties>
</file>